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56" r:id="rId2"/>
    <p:sldId id="262"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10"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12/15/2017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2</a:t>
            </a:fld>
            <a:endParaRPr lang="en-US" dirty="0"/>
          </a:p>
        </p:txBody>
      </p:sp>
    </p:spTree>
    <p:extLst>
      <p:ext uri="{BB962C8B-B14F-4D97-AF65-F5344CB8AC3E}">
        <p14:creationId xmlns:p14="http://schemas.microsoft.com/office/powerpoint/2010/main" val="561359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6"/>
            <a:ext cx="9144000" cy="3943903"/>
          </a:xfrm>
        </p:spPr>
        <p:txBody>
          <a:bodyPr/>
          <a:lstStyle/>
          <a:p>
            <a:r>
              <a:rPr lang="en-US" dirty="0">
                <a:solidFill>
                  <a:schemeClr val="bg1"/>
                </a:solidFill>
                <a:latin typeface="Roboto" pitchFamily="2" charset="0"/>
                <a:ea typeface="Roboto" pitchFamily="2" charset="0"/>
              </a:rPr>
              <a:t>Introduction to </a:t>
            </a:r>
            <a:r>
              <a:rPr lang="en-US" i="1" dirty="0">
                <a:solidFill>
                  <a:schemeClr val="bg1"/>
                </a:solidFill>
                <a:latin typeface="Roboto" pitchFamily="2" charset="0"/>
                <a:ea typeface="Roboto" pitchFamily="2" charset="0"/>
              </a:rPr>
              <a:t>Structured</a:t>
            </a:r>
            <a:r>
              <a:rPr lang="en-US" dirty="0">
                <a:solidFill>
                  <a:schemeClr val="bg1"/>
                </a:solidFill>
                <a:latin typeface="Roboto" pitchFamily="2" charset="0"/>
                <a:ea typeface="Roboto" pitchFamily="2" charset="0"/>
              </a:rPr>
              <a:t> Streaming</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tream as a Table">
            <a:extLst>
              <a:ext uri="{FF2B5EF4-FFF2-40B4-BE49-F238E27FC236}">
                <a16:creationId xmlns:a16="http://schemas.microsoft.com/office/drawing/2014/main" id="{7414E5D9-1595-4E1A-97E5-896423C38C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9225"/>
            <a:ext cx="12192000" cy="6559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6355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dirty="0">
                <a:solidFill>
                  <a:schemeClr val="bg1"/>
                </a:solidFill>
                <a:latin typeface="Roboto" pitchFamily="2" charset="0"/>
                <a:ea typeface="Roboto" pitchFamily="2" charset="0"/>
              </a:rPr>
              <a:t>Advantages of Structured Streaming</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rPr>
              <a:t>Streaming code looks a lot like the equivalent of non-streaming code.</a:t>
            </a:r>
          </a:p>
          <a:p>
            <a:pPr fontAlgn="base"/>
            <a:r>
              <a:rPr lang="en-US" dirty="0">
                <a:solidFill>
                  <a:schemeClr val="bg1"/>
                </a:solidFill>
              </a:rPr>
              <a:t>Structured data allows spark to represent data more efficiently. </a:t>
            </a:r>
          </a:p>
          <a:p>
            <a:pPr fontAlgn="base"/>
            <a:r>
              <a:rPr lang="en-US" dirty="0">
                <a:solidFill>
                  <a:schemeClr val="bg1"/>
                </a:solidFill>
              </a:rPr>
              <a:t>SQL-style queries allow for query optimization opportunities and even better performance. </a:t>
            </a:r>
          </a:p>
          <a:p>
            <a:pPr fontAlgn="base"/>
            <a:r>
              <a:rPr lang="en-US" dirty="0">
                <a:solidFill>
                  <a:schemeClr val="bg1"/>
                </a:solidFill>
              </a:rPr>
              <a:t>More compatibility with other spark components like </a:t>
            </a:r>
            <a:r>
              <a:rPr lang="en-US" dirty="0" err="1">
                <a:solidFill>
                  <a:schemeClr val="bg1"/>
                </a:solidFill>
              </a:rPr>
              <a:t>MLLib</a:t>
            </a:r>
            <a:endParaRPr lang="en-US" sz="2000" dirty="0">
              <a:solidFill>
                <a:schemeClr val="bg1"/>
              </a:solidFill>
              <a:latin typeface="Roboto" pitchFamily="2" charset="0"/>
              <a:ea typeface="Roboto" pitchFamily="2" charset="0"/>
            </a:endParaRPr>
          </a:p>
        </p:txBody>
      </p:sp>
    </p:spTree>
    <p:extLst>
      <p:ext uri="{BB962C8B-B14F-4D97-AF65-F5344CB8AC3E}">
        <p14:creationId xmlns:p14="http://schemas.microsoft.com/office/powerpoint/2010/main" val="14705461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1173</TotalTime>
  <Words>55</Words>
  <Application>Microsoft Office PowerPoint</Application>
  <PresentationFormat>Widescreen</PresentationFormat>
  <Paragraphs>14</Paragraphs>
  <Slides>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Calibri Light</vt:lpstr>
      <vt:lpstr>Roboto</vt:lpstr>
      <vt:lpstr>Office Theme</vt:lpstr>
      <vt:lpstr>Introduction to Structured Streaming</vt:lpstr>
      <vt:lpstr>PowerPoint Presentation</vt:lpstr>
      <vt:lpstr>Advantages of Structured Streaming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29</cp:revision>
  <dcterms:created xsi:type="dcterms:W3CDTF">2017-10-26T16:43:38Z</dcterms:created>
  <dcterms:modified xsi:type="dcterms:W3CDTF">2017-12-16T17:19:45Z</dcterms:modified>
</cp:coreProperties>
</file>

<file path=docProps/thumbnail.jpeg>
</file>